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B827E-2A87-4985-9548-17C4698EAF3B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287D-6FA0-4623-9EC4-030FDDD18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40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B827E-2A87-4985-9548-17C4698EAF3B}" type="datetimeFigureOut">
              <a:rPr lang="ko-KR" altLang="en-US" smtClean="0"/>
              <a:t>2019-03-18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D287D-6FA0-4623-9EC4-030FDDD18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37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69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23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11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568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31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556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48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6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7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9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19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55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7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24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63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40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구조</a:t>
            </a:r>
            <a:r>
              <a:rPr lang="en-US" altLang="ko-KR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21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64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 표현 문제</a:t>
            </a:r>
            <a:r>
              <a:rPr lang="en-US" altLang="ko-KR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30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87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24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38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82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69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47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25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10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4DE6"/>
                </a:solidFill>
              </a:rPr>
              <a:t>프로그래밍</a:t>
            </a:r>
            <a:r>
              <a:rPr lang="en-US" altLang="ko-KR">
                <a:solidFill>
                  <a:srgbClr val="004DE6"/>
                </a:solidFill>
              </a:rPr>
              <a:t>(Programming)</a:t>
            </a:r>
            <a:endParaRPr lang="en-US" altLang="ko-KR" dirty="0">
              <a:solidFill>
                <a:srgbClr val="004DE6"/>
              </a:solidFill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02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37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07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55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회전</a:t>
            </a:r>
            <a:r>
              <a:rPr lang="en-US" altLang="ko-KR"/>
              <a:t>(</a:t>
            </a:r>
            <a:r>
              <a:rPr lang="en-US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75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34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40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60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84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00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81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프로그램</a:t>
            </a:r>
            <a:r>
              <a:rPr lang="en-US" altLang="ko-KR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27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30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78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17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97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61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65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</a:t>
            </a:r>
            <a:r>
              <a:rPr lang="en-US" altLang="ko-KR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49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74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어떻게 볼 수 있는가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60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3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386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21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02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93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884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7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739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46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700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34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82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640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396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577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989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125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204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011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790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401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919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08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380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060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774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907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030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406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625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동차 좌표계</a:t>
            </a:r>
            <a:r>
              <a:rPr lang="en-US" altLang="ko-KR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963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4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964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608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397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012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457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270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25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016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779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550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389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행렬</a:t>
            </a:r>
            <a:r>
              <a:rPr lang="en-US" altLang="ko-KR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80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엔진</a:t>
            </a:r>
            <a:r>
              <a:rPr lang="en-US" altLang="ko-KR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408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546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117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56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50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676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99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187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696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79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70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464</Words>
  <Application>Microsoft Office PowerPoint</Application>
  <PresentationFormat>화면 슬라이드 쇼(4:3)</PresentationFormat>
  <Paragraphs>104</Paragraphs>
  <Slides>104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08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D3DXMatrixPerspectiveFovLH</vt:lpstr>
      <vt:lpstr>D3DXMatrixPerspectiveFovLH</vt:lpstr>
      <vt:lpstr>D3DXMatrixPerspectiveLH</vt:lpstr>
      <vt:lpstr>D3DXMatrixPerspectiveFovLH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enjcat</cp:lastModifiedBy>
  <cp:revision>1</cp:revision>
  <dcterms:created xsi:type="dcterms:W3CDTF">2019-03-03T15:09:05Z</dcterms:created>
  <dcterms:modified xsi:type="dcterms:W3CDTF">2019-03-18T05:47:14Z</dcterms:modified>
</cp:coreProperties>
</file>